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77865-6E34-4696-A729-3AAB4CE65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4C6F64-379D-4390-ACF8-60CC99666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2F54DF-8F00-4FB7-894E-008C3F33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5C469-1B48-46CB-83BE-ABF5ECB98738}" type="datetimeFigureOut">
              <a:rPr lang="zh-CN" altLang="en-US" smtClean="0"/>
              <a:t>2018-11-21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CF2AE1-6DD9-4639-9BA4-ECEAEADD1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F695E5-C699-483D-8EBF-C7EFF259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29FF-C8DC-444C-A4F6-D9A2E6449C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82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0CF51-4BBD-4451-A223-4C3FCEF96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A0B7819-82F2-4572-96AE-DB4503E19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AE4E3A-6F5C-4D2B-AF4F-14FB1A59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5C469-1B48-46CB-83BE-ABF5ECB98738}" type="datetimeFigureOut">
              <a:rPr lang="zh-CN" altLang="en-US" smtClean="0"/>
              <a:t>2018-11-21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EAA97A-F272-4FE9-8777-BC03ECF8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F691F-9855-43B7-BBA8-0F8D922E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29FF-C8DC-444C-A4F6-D9A2E6449C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342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BEE8989-A013-4F44-A19B-3536A55377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4A5291-637E-41C6-AC0A-1FEE282C5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4209FE-FB01-4073-AF02-32A7F5670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5C469-1B48-46CB-83BE-ABF5ECB98738}" type="datetimeFigureOut">
              <a:rPr lang="zh-CN" altLang="en-US" smtClean="0"/>
              <a:t>2018-11-21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DFEC4F-B7C3-43A2-A3C7-0FD07FAA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FC6B40-DCBA-46F3-AD17-70307E21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29FF-C8DC-444C-A4F6-D9A2E6449C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675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F71C6-9E19-4D26-AA23-B261FA45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FA3F40-F8C1-4639-9E9E-EF9AC2A3B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CD62FD-57F5-475C-916B-EB9EB566C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5C469-1B48-46CB-83BE-ABF5ECB98738}" type="datetimeFigureOut">
              <a:rPr lang="zh-CN" altLang="en-US" smtClean="0"/>
              <a:t>2018-11-21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1318EC-5A64-4A6D-AE46-03190068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43BD6-90EC-4360-9207-2B6CD242E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29FF-C8DC-444C-A4F6-D9A2E6449C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960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F37F4-5F12-49A2-BFA0-D7C4F42CC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1FAD73-9FB6-4E47-B705-5995BBD37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6028C1-3B60-4D25-AC2B-A1701EAA8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5C469-1B48-46CB-83BE-ABF5ECB98738}" type="datetimeFigureOut">
              <a:rPr lang="zh-CN" altLang="en-US" smtClean="0"/>
              <a:t>2018-11-21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680E36-AE90-4945-93AE-56F75F367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684824-11F9-463F-93D6-0F68EBC5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29FF-C8DC-444C-A4F6-D9A2E6449C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620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5DABD-2143-48C4-B116-47C82AEE2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722D5A-0CCC-4EB1-A7F2-A0C4DCA80F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59E334-DFE8-4FCD-947B-7E16F6509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AD6ECD-A3A2-4D25-8BB7-CEB472B25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5C469-1B48-46CB-83BE-ABF5ECB98738}" type="datetimeFigureOut">
              <a:rPr lang="zh-CN" altLang="en-US" smtClean="0"/>
              <a:t>2018-11-21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6265B2-3095-444D-94EE-673354EBB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DBC42C-74DE-463C-AC8D-0269D0B34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29FF-C8DC-444C-A4F6-D9A2E6449C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619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76D311-3444-46FC-B080-E618FEFFC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84E615-F30A-417C-B5C7-38D0024FA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7466CC-712E-4BF2-8F7C-478D1A0F1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1E2DF18-00F6-4391-92AE-5E7D318B03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D69FA2-A5F0-4053-9C6D-4C8888E23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EE18DBB-A733-4961-87BE-0D6CD3087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5C469-1B48-46CB-83BE-ABF5ECB98738}" type="datetimeFigureOut">
              <a:rPr lang="zh-CN" altLang="en-US" smtClean="0"/>
              <a:t>2018-11-21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DD91A6-B7F2-49B3-9EA9-66C9BA2D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6C8436-E7D2-4B39-8B8C-31B3F4B4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29FF-C8DC-444C-A4F6-D9A2E6449C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24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A15CA-D57B-4501-98E5-4C3F3C7B4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59267FA-3FDD-4B9C-ADE1-3C15CFF90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5C469-1B48-46CB-83BE-ABF5ECB98738}" type="datetimeFigureOut">
              <a:rPr lang="zh-CN" altLang="en-US" smtClean="0"/>
              <a:t>2018-11-21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0A4EAD-48CC-4DD2-9722-30388B7D5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9AD4243-B7A7-4DFF-9F62-6B2F8B565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29FF-C8DC-444C-A4F6-D9A2E6449C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834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EA8181-8E36-4359-BF8F-EADE382A1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5C469-1B48-46CB-83BE-ABF5ECB98738}" type="datetimeFigureOut">
              <a:rPr lang="zh-CN" altLang="en-US" smtClean="0"/>
              <a:t>2018-11-21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BDCF23D-AB8F-4B80-8ED1-15BE7CDC3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0D785D-0064-4F9E-BDBC-B52B12C69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29FF-C8DC-444C-A4F6-D9A2E6449C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299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2EF49-9006-42F8-ABB5-4C47E48AB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47804-7D73-4A66-A8CA-5372929BD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041556-8DFA-438F-BA99-B451A91A6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1C74DF-6B2B-491C-9E0F-2DDF77A4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5C469-1B48-46CB-83BE-ABF5ECB98738}" type="datetimeFigureOut">
              <a:rPr lang="zh-CN" altLang="en-US" smtClean="0"/>
              <a:t>2018-11-21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E0445D-101C-4A21-9DF5-16AA0BB92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311019-08E6-4D2C-A9C7-3262B6A7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29FF-C8DC-444C-A4F6-D9A2E6449C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65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5467F8-25AE-4C06-A12F-AA4E4DF78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B2E1EA-D772-4C2A-8DFA-140D3445CB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319341-AA3E-4984-9345-C778FF2D0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B80744-201E-4F2E-9761-49576200D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5C469-1B48-46CB-83BE-ABF5ECB98738}" type="datetimeFigureOut">
              <a:rPr lang="zh-CN" altLang="en-US" smtClean="0"/>
              <a:t>2018-11-21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0F7748-3655-4905-9208-491B04F9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A68F12-F93B-43BE-AA9C-AB68C8A97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729FF-C8DC-444C-A4F6-D9A2E6449C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451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AE08BA-82F5-4E21-B870-4324EA3A7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61C8C9-E9A8-45D7-B104-81C20DC63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A5EBCA-2813-4149-B4CA-12D9724FEA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5C469-1B48-46CB-83BE-ABF5ECB98738}" type="datetimeFigureOut">
              <a:rPr lang="zh-CN" altLang="en-US" smtClean="0"/>
              <a:t>2018-11-21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19210B-27A8-434E-B773-DFDA115BD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FB9977-41CB-4EFD-B116-DE2EA3E5D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729FF-C8DC-444C-A4F6-D9A2E6449C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564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974EA-3DCF-4CB1-B33F-7ADDD1AA06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第一章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A295C9-A812-405D-92F4-3B7FB426A8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第二节</a:t>
            </a:r>
          </a:p>
        </p:txBody>
      </p:sp>
    </p:spTree>
    <p:extLst>
      <p:ext uri="{BB962C8B-B14F-4D97-AF65-F5344CB8AC3E}">
        <p14:creationId xmlns:p14="http://schemas.microsoft.com/office/powerpoint/2010/main" val="3500594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856F0A-ADBC-498E-B7CB-4504B92AA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23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5D12C4-3A88-4A8E-82EE-CBBB5317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79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978DF04-B3B2-4263-930C-9BE2DF82C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27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307C9E-3212-4288-91FE-226D76B29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DBFE0E-C921-4588-B370-F833F5B67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43C514C-320E-4C49-8827-A984B8AB1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19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2F222B-DBFC-4414-8B62-4E7BF48F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35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</Words>
  <Application>Microsoft Office PowerPoint</Application>
  <PresentationFormat>宽屏</PresentationFormat>
  <Paragraphs>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第一章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</dc:title>
  <dc:creator>dzz</dc:creator>
  <cp:lastModifiedBy>dzz</cp:lastModifiedBy>
  <cp:revision>1</cp:revision>
  <dcterms:created xsi:type="dcterms:W3CDTF">2018-11-21T14:05:08Z</dcterms:created>
  <dcterms:modified xsi:type="dcterms:W3CDTF">2018-11-21T14:06:34Z</dcterms:modified>
</cp:coreProperties>
</file>